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0"/>
  </p:notesMasterIdLst>
  <p:sldIdLst>
    <p:sldId id="256" r:id="rId2"/>
    <p:sldId id="258" r:id="rId3"/>
    <p:sldId id="272" r:id="rId4"/>
    <p:sldId id="273" r:id="rId5"/>
    <p:sldId id="267" r:id="rId6"/>
    <p:sldId id="274" r:id="rId7"/>
    <p:sldId id="270" r:id="rId8"/>
    <p:sldId id="27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71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4"/>
    <p:restoredTop sz="94638"/>
  </p:normalViewPr>
  <p:slideViewPr>
    <p:cSldViewPr snapToGrid="0" snapToObjects="1">
      <p:cViewPr varScale="1">
        <p:scale>
          <a:sx n="113" d="100"/>
          <a:sy n="113" d="100"/>
        </p:scale>
        <p:origin x="4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FA1A32-D5B4-7941-9B46-27A4AB33F233}" type="datetimeFigureOut">
              <a:rPr lang="en-US" smtClean="0"/>
              <a:t>4/2/19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8F333F-B411-464A-9759-D97B84110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061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0" y="1326786"/>
            <a:ext cx="2396836" cy="369332"/>
          </a:xfrm>
          <a:prstGeom prst="rect">
            <a:avLst/>
          </a:prstGeom>
          <a:solidFill>
            <a:srgbClr val="557135"/>
          </a:solidFill>
        </p:spPr>
        <p:txBody>
          <a:bodyPr wrap="square" rtlCol="0">
            <a:spAutoFit/>
          </a:bodyPr>
          <a:lstStyle/>
          <a:p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474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319647" y="2434907"/>
            <a:ext cx="75527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557135"/>
                </a:solidFill>
              </a:rPr>
              <a:t>(Please insert your title in here)</a:t>
            </a:r>
          </a:p>
          <a:p>
            <a:pPr algn="ctr"/>
            <a:endParaRPr lang="en-US" sz="2400" b="1" dirty="0">
              <a:solidFill>
                <a:srgbClr val="557135"/>
              </a:solidFill>
            </a:endParaRPr>
          </a:p>
          <a:p>
            <a:pPr algn="ctr"/>
            <a:r>
              <a:rPr lang="en-US" sz="1600" i="1" u="sng" dirty="0"/>
              <a:t>(Please insert the authors name in here)</a:t>
            </a:r>
            <a:endParaRPr lang="en-US" sz="1600" b="1" i="1" dirty="0">
              <a:solidFill>
                <a:srgbClr val="55713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32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9715" y="1331121"/>
            <a:ext cx="20871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INTRODUCTION / AIM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9715" y="2115335"/>
            <a:ext cx="755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(Please insert your introduction / aim in here)</a:t>
            </a:r>
          </a:p>
        </p:txBody>
      </p:sp>
    </p:spTree>
    <p:extLst>
      <p:ext uri="{BB962C8B-B14F-4D97-AF65-F5344CB8AC3E}">
        <p14:creationId xmlns:p14="http://schemas.microsoft.com/office/powerpoint/2010/main" val="140768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9715" y="1331121"/>
            <a:ext cx="20871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METHODS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9715" y="2115335"/>
            <a:ext cx="755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(Please insert your methods in here)</a:t>
            </a:r>
          </a:p>
        </p:txBody>
      </p:sp>
    </p:spTree>
    <p:extLst>
      <p:ext uri="{BB962C8B-B14F-4D97-AF65-F5344CB8AC3E}">
        <p14:creationId xmlns:p14="http://schemas.microsoft.com/office/powerpoint/2010/main" val="60445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9715" y="1331121"/>
            <a:ext cx="20871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METHODS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9715" y="2115335"/>
            <a:ext cx="755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(Please insert your methods in here)</a:t>
            </a:r>
          </a:p>
        </p:txBody>
      </p:sp>
    </p:spTree>
    <p:extLst>
      <p:ext uri="{BB962C8B-B14F-4D97-AF65-F5344CB8AC3E}">
        <p14:creationId xmlns:p14="http://schemas.microsoft.com/office/powerpoint/2010/main" val="161748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9715" y="1331121"/>
            <a:ext cx="20871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RESULTS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9715" y="2115335"/>
            <a:ext cx="755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(Please insert your results in here</a:t>
            </a:r>
            <a:r>
              <a:rPr lang="en-US" sz="1600" dirty="0" smtClean="0"/>
              <a:t>)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08248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9715" y="1331121"/>
            <a:ext cx="20871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RESULTS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9715" y="2115335"/>
            <a:ext cx="755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(Please insert your results in here</a:t>
            </a:r>
            <a:r>
              <a:rPr lang="en-US" sz="1600" dirty="0" smtClean="0"/>
              <a:t>)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53176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9715" y="1331121"/>
            <a:ext cx="20871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DISCUSSION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9715" y="2115335"/>
            <a:ext cx="755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(Please insert your discussion in here)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4017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9715" y="1331121"/>
            <a:ext cx="20871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CONCLUSION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9715" y="2115335"/>
            <a:ext cx="755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(Please insert your conclusion in here)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1070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84</Words>
  <Application>Microsoft Macintosh PowerPoint</Application>
  <PresentationFormat>Widescreen</PresentationFormat>
  <Paragraphs>17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15</cp:revision>
  <dcterms:created xsi:type="dcterms:W3CDTF">2019-03-28T12:21:50Z</dcterms:created>
  <dcterms:modified xsi:type="dcterms:W3CDTF">2019-04-02T14:32:39Z</dcterms:modified>
</cp:coreProperties>
</file>