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FEE6852-F596-4C3E-B8F6-C50D3733F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6094F3A-3EB0-45E6-9B62-B79BF7539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DB0EE7-2D33-482F-9A43-CE0F6001D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121F6A-36EC-4FF9-9B6E-E06BDAD8F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AE98D7-3C7A-4292-93BD-A15906602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96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B0E106-70AD-4D48-AFFC-F4D64376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35E447E-1AB0-4C6C-8CB1-E4295E9FA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54B830D-5B70-4C21-BCFE-BC70F03C9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CA6368F-5061-485C-9B89-97BFE83FD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D09591-DB0C-4C59-8EE9-8B8923EFD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49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6D8C647-6680-4D2C-AE67-2E30984F10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712AEB4-6915-49A3-A08C-DC5BC79CA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82D194-2D75-47ED-B4A9-037B31F6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AD1B95-CC39-4D9E-9DF4-C08FAD5A7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7B4FE7-1FE5-4E6B-BB1F-F80241D48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81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10AC0F-5828-4057-8DA5-FC0F6885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EF4E12-9E71-480B-9EE1-9F982348C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B5EB94-D9A9-4526-BEAD-6FA4A7BD0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4CF087-5444-422C-BA71-8F440B041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F1EA75-E67B-4B86-99C0-7C0E66F78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50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695D70-A26C-4A58-BB7E-7AC63D77F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B379B32-2E1D-439A-A7EC-4FFCC28F4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C72E94-894F-4DFC-B829-7493E3EDB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0BFFA0C-CE5B-4681-A1E3-C3C656C9B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1A41DE-9CCE-4890-9C66-CE6E27A0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0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E580C3-6F46-4CF2-B605-7875DDD0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21D9D2-89E8-49A3-AEED-A4E33FCD9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EF9330-5D03-47E0-9D6E-E676F83A3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DA4DAD-B5DC-4685-8EBF-BA9D2C37E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D24A156-3117-45C2-876F-623AEF7A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C9695B-5B56-43CF-8736-5AAF365F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76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AE5B05-0C85-4A9E-992B-F9CD11CDC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E7136F1-9B89-4261-ABBC-F58CED819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CA5A026-85E9-42CA-9FF1-40939116D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FB56F58-B0FA-440F-BB48-F30462FE7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7DA8B57-97B2-488F-9145-826BFC43A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572744D-BC37-4042-9478-652C1D100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4CF1460-06E2-4939-8078-78FEF302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B030D6F-1C97-4DB9-9FA6-32031832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14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592784-A98A-417E-9273-E653AAC48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E7C70C5-1CE8-4A3F-B3AB-CDFB19C9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F47E8ED-5156-480E-A839-302DFFEC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3AACC12-53B1-482F-BF16-2F638C475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20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35A84BB-A663-473E-ABF9-1E043A866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EF9CB8D-3744-4292-9321-6B3C5D3C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5AF40BD-10B1-4305-A78F-F31C2DEA7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66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1437A2-6439-427F-9545-DC6562A53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4D77C5-3B46-42A5-B7AB-FC42FDC62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C104B57-D7E9-44B8-98D5-9851484EC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3FE0A7-45AC-4DF3-896A-A61FDE68F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D5016ED-2D30-49B5-80E3-CDD068944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4B68A0-8417-4A7B-96A8-773397EB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36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0B22EF-A369-4ED4-A589-EE41E23AB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F573DE6-768F-4F9D-8B35-9228387C1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4FE5457-57FE-42EA-BC17-D80BCDBDA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560AC86-2373-441A-80E1-33FCF826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92DD0CF-6444-44B5-B718-51B3FFA0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AFA1B3-F0E4-4318-AA54-A6B3AFAB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95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6C58810-74CE-4A6F-B48A-FB0572A0A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C06C457-242C-48CC-9FF1-AC276800E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C54D7C-FB72-4FC1-A323-57B2163209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317CF-FC81-4173-B2C5-A14B0E50471D}" type="datetimeFigureOut">
              <a:rPr lang="tr-TR" smtClean="0"/>
              <a:t>3.04.2019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5BCFDE-B923-47D9-B222-38766AA3F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719CAF-891D-40AE-9ABE-68B7ABFAF8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59C83-5644-4D3B-BCFF-78E2FEFBB7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19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abstractagent.com/2019icistanbu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587700-A9AE-44DD-9ADC-B87C07BC92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A68311A-1811-48A7-A3BC-31CFFF310B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http://www.intensivecare.org.tr/icistanbul2019/images/slider/Slider-1.jpg">
            <a:extLst>
              <a:ext uri="{FF2B5EF4-FFF2-40B4-BE49-F238E27FC236}">
                <a16:creationId xmlns:a16="http://schemas.microsoft.com/office/drawing/2014/main" id="{1B00878D-2BEC-484C-84EB-52E0050D1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6618"/>
            <a:ext cx="12192000" cy="508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6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 err="1"/>
              <a:t>Log</a:t>
            </a:r>
            <a:r>
              <a:rPr lang="tr-TR" dirty="0"/>
              <a:t> 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0" y="1932157"/>
            <a:ext cx="9658905" cy="4351338"/>
          </a:xfrm>
        </p:spPr>
        <p:txBody>
          <a:bodyPr/>
          <a:lstStyle/>
          <a:p>
            <a:r>
              <a:rPr lang="tr-TR" dirty="0" err="1"/>
              <a:t>Please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website</a:t>
            </a:r>
            <a:r>
              <a:rPr lang="tr-TR" dirty="0"/>
              <a:t>: </a:t>
            </a:r>
            <a:r>
              <a:rPr lang="en-US" u="sng" dirty="0">
                <a:hlinkClick r:id="rId2"/>
              </a:rPr>
              <a:t>https://www.abstractagent.com/2019icistanbul/</a:t>
            </a:r>
            <a:endParaRPr lang="tr-TR" dirty="0"/>
          </a:p>
          <a:p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Username</a:t>
            </a:r>
            <a:r>
              <a:rPr lang="tr-TR" dirty="0"/>
              <a:t> (e-mail)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Password</a:t>
            </a:r>
            <a:r>
              <a:rPr lang="tr-TR" dirty="0"/>
              <a:t>, </a:t>
            </a:r>
            <a:r>
              <a:rPr lang="tr-TR" dirty="0" err="1"/>
              <a:t>then</a:t>
            </a:r>
            <a:r>
              <a:rPr lang="tr-TR" dirty="0"/>
              <a:t> </a:t>
            </a:r>
            <a:r>
              <a:rPr lang="tr-TR" dirty="0" err="1"/>
              <a:t>click</a:t>
            </a:r>
            <a:r>
              <a:rPr lang="tr-TR" dirty="0"/>
              <a:t> «</a:t>
            </a:r>
            <a:r>
              <a:rPr lang="tr-TR" dirty="0" err="1"/>
              <a:t>Login</a:t>
            </a:r>
            <a:r>
              <a:rPr lang="tr-TR" dirty="0"/>
              <a:t>»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0CE44D95-00BD-4765-A3B3-74F85D77C4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1922" y="3616864"/>
            <a:ext cx="5153025" cy="296227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72BAA357-EDC5-4A36-B316-8E310145A60E}"/>
              </a:ext>
            </a:extLst>
          </p:cNvPr>
          <p:cNvSpPr/>
          <p:nvPr/>
        </p:nvSpPr>
        <p:spPr>
          <a:xfrm>
            <a:off x="4380428" y="5304708"/>
            <a:ext cx="1413979" cy="9787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80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/>
              <a:t>Open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Abstracts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1" y="1932157"/>
            <a:ext cx="9498368" cy="4351338"/>
          </a:xfrm>
        </p:spPr>
        <p:txBody>
          <a:bodyPr/>
          <a:lstStyle/>
          <a:p>
            <a:r>
              <a:rPr lang="tr-TR" dirty="0"/>
              <a:t>On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, </a:t>
            </a:r>
            <a:r>
              <a:rPr lang="tr-TR" dirty="0" err="1"/>
              <a:t>click</a:t>
            </a:r>
            <a:r>
              <a:rPr lang="tr-TR" dirty="0"/>
              <a:t> on «My </a:t>
            </a:r>
            <a:r>
              <a:rPr lang="tr-TR" dirty="0" err="1"/>
              <a:t>Abstracts</a:t>
            </a:r>
            <a:r>
              <a:rPr lang="tr-TR" dirty="0"/>
              <a:t>»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submitted</a:t>
            </a:r>
            <a:r>
              <a:rPr lang="tr-TR" dirty="0"/>
              <a:t> </a:t>
            </a:r>
            <a:r>
              <a:rPr lang="tr-TR" dirty="0" err="1"/>
              <a:t>abstracts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A78343EB-F56E-4942-AFE4-D1E48409B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834" y="3131551"/>
            <a:ext cx="4381500" cy="280987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2FA61B8-7C5B-4B67-9EE9-D6E7B24D1707}"/>
              </a:ext>
            </a:extLst>
          </p:cNvPr>
          <p:cNvSpPr/>
          <p:nvPr/>
        </p:nvSpPr>
        <p:spPr>
          <a:xfrm>
            <a:off x="3417903" y="4536489"/>
            <a:ext cx="1029810" cy="9787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475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 err="1"/>
              <a:t>Upload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Presentation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1" y="1932157"/>
            <a:ext cx="9498368" cy="4351338"/>
          </a:xfrm>
        </p:spPr>
        <p:txBody>
          <a:bodyPr/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«My </a:t>
            </a:r>
            <a:r>
              <a:rPr lang="tr-TR" dirty="0" err="1"/>
              <a:t>Abstracts</a:t>
            </a:r>
            <a:r>
              <a:rPr lang="tr-TR" dirty="0"/>
              <a:t>» </a:t>
            </a:r>
            <a:r>
              <a:rPr lang="tr-TR" dirty="0" err="1"/>
              <a:t>page</a:t>
            </a:r>
            <a:r>
              <a:rPr lang="tr-TR" dirty="0"/>
              <a:t>, </a:t>
            </a:r>
            <a:r>
              <a:rPr lang="tr-TR" dirty="0" err="1"/>
              <a:t>please</a:t>
            </a:r>
            <a:r>
              <a:rPr lang="tr-TR" dirty="0"/>
              <a:t> </a:t>
            </a:r>
            <a:r>
              <a:rPr lang="tr-TR" dirty="0" err="1"/>
              <a:t>click</a:t>
            </a:r>
            <a:r>
              <a:rPr lang="tr-TR" dirty="0"/>
              <a:t> on «</a:t>
            </a:r>
            <a:r>
              <a:rPr lang="tr-TR" dirty="0" err="1"/>
              <a:t>Upload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Fulltext</a:t>
            </a:r>
            <a:r>
              <a:rPr lang="tr-TR" dirty="0"/>
              <a:t>» </a:t>
            </a:r>
            <a:r>
              <a:rPr lang="tr-TR" dirty="0" err="1"/>
              <a:t>button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Abstract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upload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presentation</a:t>
            </a:r>
            <a:r>
              <a:rPr lang="tr-TR" dirty="0"/>
              <a:t>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E4FFD866-AAC8-455C-B26A-7AADE06581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5493"/>
          <a:stretch/>
        </p:blipFill>
        <p:spPr>
          <a:xfrm>
            <a:off x="2338938" y="3252949"/>
            <a:ext cx="5872363" cy="332911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07A0FE8-016D-44DE-A0B4-54B9DB8F1A37}"/>
              </a:ext>
            </a:extLst>
          </p:cNvPr>
          <p:cNvSpPr/>
          <p:nvPr/>
        </p:nvSpPr>
        <p:spPr>
          <a:xfrm>
            <a:off x="2338939" y="5669280"/>
            <a:ext cx="2608446" cy="6142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492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:a16="http://schemas.microsoft.com/office/drawing/2014/main" id="{6468B506-3E51-489C-8C40-DE5B4B2839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979"/>
          <a:stretch/>
        </p:blipFill>
        <p:spPr>
          <a:xfrm>
            <a:off x="2431565" y="3261410"/>
            <a:ext cx="5667375" cy="3514775"/>
          </a:xfrm>
          <a:prstGeom prst="rect">
            <a:avLst/>
          </a:prstGeom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 err="1"/>
              <a:t>Upload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File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1" y="1932157"/>
            <a:ext cx="9498368" cy="4351338"/>
          </a:xfrm>
        </p:spPr>
        <p:txBody>
          <a:bodyPr/>
          <a:lstStyle/>
          <a:p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clicking</a:t>
            </a:r>
            <a:r>
              <a:rPr lang="tr-TR" dirty="0"/>
              <a:t> «</a:t>
            </a:r>
            <a:r>
              <a:rPr lang="tr-TR" dirty="0" err="1"/>
              <a:t>Upload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Fulltext</a:t>
            </a:r>
            <a:r>
              <a:rPr lang="tr-TR" dirty="0"/>
              <a:t>» </a:t>
            </a:r>
            <a:r>
              <a:rPr lang="tr-TR" dirty="0" err="1"/>
              <a:t>button</a:t>
            </a:r>
            <a:r>
              <a:rPr lang="tr-TR" dirty="0"/>
              <a:t>, a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window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opened</a:t>
            </a:r>
            <a:r>
              <a:rPr lang="tr-TR" dirty="0"/>
              <a:t>. On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window</a:t>
            </a:r>
            <a:r>
              <a:rPr lang="tr-TR" dirty="0"/>
              <a:t>, </a:t>
            </a:r>
            <a:r>
              <a:rPr lang="tr-TR" dirty="0" err="1"/>
              <a:t>please</a:t>
            </a:r>
            <a:r>
              <a:rPr lang="tr-TR" dirty="0"/>
              <a:t> </a:t>
            </a:r>
            <a:r>
              <a:rPr lang="tr-TR" dirty="0" err="1"/>
              <a:t>click</a:t>
            </a:r>
            <a:r>
              <a:rPr lang="tr-TR" dirty="0"/>
              <a:t> on «</a:t>
            </a:r>
            <a:r>
              <a:rPr lang="tr-TR" dirty="0" err="1"/>
              <a:t>Choose</a:t>
            </a:r>
            <a:r>
              <a:rPr lang="tr-TR" dirty="0"/>
              <a:t> File (‘Dosya Seç’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users</a:t>
            </a:r>
            <a:r>
              <a:rPr lang="tr-TR" dirty="0"/>
              <a:t>)» </a:t>
            </a:r>
            <a:r>
              <a:rPr lang="tr-TR" dirty="0" err="1"/>
              <a:t>button</a:t>
            </a:r>
            <a:r>
              <a:rPr lang="tr-TR" dirty="0"/>
              <a:t>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ED62407-C7DD-4A4D-BFA6-C8ED24EFA31A}"/>
              </a:ext>
            </a:extLst>
          </p:cNvPr>
          <p:cNvSpPr/>
          <p:nvPr/>
        </p:nvSpPr>
        <p:spPr>
          <a:xfrm>
            <a:off x="2677681" y="5486400"/>
            <a:ext cx="1029810" cy="6448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185721FD-B6F7-44DE-8C3D-B7C2A2A5DA88}"/>
              </a:ext>
            </a:extLst>
          </p:cNvPr>
          <p:cNvSpPr txBox="1"/>
          <p:nvPr/>
        </p:nvSpPr>
        <p:spPr>
          <a:xfrm>
            <a:off x="8364354" y="3074988"/>
            <a:ext cx="33001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Please</a:t>
            </a:r>
            <a:r>
              <a:rPr lang="tr-TR" dirty="0"/>
              <a:t> pay </a:t>
            </a:r>
            <a:r>
              <a:rPr lang="tr-TR" dirty="0" err="1"/>
              <a:t>atttention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file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opload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exceed</a:t>
            </a:r>
            <a:r>
              <a:rPr lang="tr-TR" dirty="0"/>
              <a:t> 20MB file size.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Only</a:t>
            </a:r>
            <a:r>
              <a:rPr lang="tr-TR" dirty="0"/>
              <a:t> .</a:t>
            </a:r>
            <a:r>
              <a:rPr lang="tr-TR" dirty="0" err="1"/>
              <a:t>ppt</a:t>
            </a:r>
            <a:r>
              <a:rPr lang="tr-TR" dirty="0"/>
              <a:t>, .</a:t>
            </a:r>
            <a:r>
              <a:rPr lang="tr-TR" dirty="0" err="1"/>
              <a:t>pptx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.</a:t>
            </a:r>
            <a:r>
              <a:rPr lang="tr-TR" dirty="0" err="1"/>
              <a:t>pps</a:t>
            </a:r>
            <a:r>
              <a:rPr lang="tr-TR" dirty="0"/>
              <a:t> </a:t>
            </a:r>
            <a:r>
              <a:rPr lang="tr-TR" dirty="0" err="1"/>
              <a:t>files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supported</a:t>
            </a:r>
            <a:r>
              <a:rPr lang="tr-TR" dirty="0"/>
              <a:t>.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B8B2C9AA-8875-4DA4-BEAC-13DE315FD4F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7244" r="6015" b="12126"/>
          <a:stretch/>
        </p:blipFill>
        <p:spPr>
          <a:xfrm>
            <a:off x="4537961" y="5274646"/>
            <a:ext cx="1083193" cy="14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202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EB44A212-F6A3-42CE-B3E3-C575DA75FF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00"/>
          <a:stretch/>
        </p:blipFill>
        <p:spPr>
          <a:xfrm>
            <a:off x="2479844" y="3400125"/>
            <a:ext cx="4135519" cy="2606041"/>
          </a:xfrm>
          <a:prstGeom prst="rect">
            <a:avLst/>
          </a:prstGeom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file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1" y="1932157"/>
            <a:ext cx="9498368" cy="4351338"/>
          </a:xfrm>
        </p:spPr>
        <p:txBody>
          <a:bodyPr/>
          <a:lstStyle/>
          <a:p>
            <a:r>
              <a:rPr lang="tr-TR" dirty="0" err="1"/>
              <a:t>Locate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presentation</a:t>
            </a:r>
            <a:r>
              <a:rPr lang="tr-TR" dirty="0"/>
              <a:t> file on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computer</a:t>
            </a:r>
            <a:r>
              <a:rPr lang="tr-TR" dirty="0"/>
              <a:t>. </a:t>
            </a:r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file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click</a:t>
            </a:r>
            <a:r>
              <a:rPr lang="tr-TR" dirty="0"/>
              <a:t> «Open (‘Aç’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users</a:t>
            </a:r>
            <a:r>
              <a:rPr lang="tr-TR" dirty="0"/>
              <a:t>)».</a:t>
            </a:r>
          </a:p>
          <a:p>
            <a:r>
              <a:rPr lang="tr-TR" dirty="0" err="1"/>
              <a:t>Then</a:t>
            </a:r>
            <a:r>
              <a:rPr lang="tr-TR" dirty="0"/>
              <a:t>, </a:t>
            </a:r>
            <a:r>
              <a:rPr lang="tr-TR" dirty="0" err="1"/>
              <a:t>click</a:t>
            </a:r>
            <a:r>
              <a:rPr lang="tr-TR" dirty="0"/>
              <a:t> on «</a:t>
            </a:r>
            <a:r>
              <a:rPr lang="tr-TR" dirty="0" err="1"/>
              <a:t>Upload</a:t>
            </a:r>
            <a:r>
              <a:rPr lang="tr-TR" dirty="0"/>
              <a:t>» file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upload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presentation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7252A48-F14E-42C3-90AB-B533A8D20BA8}"/>
              </a:ext>
            </a:extLst>
          </p:cNvPr>
          <p:cNvSpPr/>
          <p:nvPr/>
        </p:nvSpPr>
        <p:spPr>
          <a:xfrm>
            <a:off x="4755815" y="4743093"/>
            <a:ext cx="1029810" cy="4545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8A5C36AC-2234-4025-A05E-E64ECDF9E1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9413" y="5938368"/>
            <a:ext cx="1885950" cy="8382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192C0A59-EF4D-4F4B-8AC1-252A8ACB96B8}"/>
              </a:ext>
            </a:extLst>
          </p:cNvPr>
          <p:cNvSpPr/>
          <p:nvPr/>
        </p:nvSpPr>
        <p:spPr>
          <a:xfrm>
            <a:off x="5559333" y="6341795"/>
            <a:ext cx="1029810" cy="4545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4C9E0EE3-0654-4D31-9DD3-EE7E9A1DF39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979"/>
          <a:stretch/>
        </p:blipFill>
        <p:spPr>
          <a:xfrm>
            <a:off x="7060691" y="3429599"/>
            <a:ext cx="4235867" cy="2626987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A0C02A83-EF15-4742-BDCB-23E7A235BA94}"/>
              </a:ext>
            </a:extLst>
          </p:cNvPr>
          <p:cNvSpPr/>
          <p:nvPr/>
        </p:nvSpPr>
        <p:spPr>
          <a:xfrm>
            <a:off x="9935824" y="5059122"/>
            <a:ext cx="1029810" cy="4545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965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 err="1"/>
              <a:t>Uploading</a:t>
            </a:r>
            <a:r>
              <a:rPr lang="tr-TR" dirty="0"/>
              <a:t>…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1" y="1932157"/>
            <a:ext cx="9498368" cy="4351338"/>
          </a:xfrm>
        </p:spPr>
        <p:txBody>
          <a:bodyPr/>
          <a:lstStyle/>
          <a:p>
            <a:r>
              <a:rPr lang="tr-TR" dirty="0" err="1"/>
              <a:t>Please</a:t>
            </a:r>
            <a:r>
              <a:rPr lang="tr-TR" dirty="0"/>
              <a:t> </a:t>
            </a:r>
            <a:r>
              <a:rPr lang="tr-TR" dirty="0" err="1"/>
              <a:t>wait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file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uploaded</a:t>
            </a:r>
            <a:r>
              <a:rPr lang="tr-TR" dirty="0"/>
              <a:t>…</a:t>
            </a: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9BDC331B-D0E3-4082-9969-D21D228BA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878" y="3128894"/>
            <a:ext cx="492442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30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09EBCF-5CA2-49DF-8D30-79343035B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6151" y="471657"/>
            <a:ext cx="9498367" cy="1325563"/>
          </a:xfrm>
        </p:spPr>
        <p:txBody>
          <a:bodyPr/>
          <a:lstStyle/>
          <a:p>
            <a:r>
              <a:rPr lang="tr-TR" dirty="0" err="1"/>
              <a:t>Edit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file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79445-3657-42AC-AF04-BAFF94C64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6151" y="1932157"/>
            <a:ext cx="9498368" cy="4351338"/>
          </a:xfrm>
        </p:spPr>
        <p:txBody>
          <a:bodyPr/>
          <a:lstStyle/>
          <a:p>
            <a:r>
              <a:rPr lang="tr-TR" dirty="0" err="1"/>
              <a:t>You</a:t>
            </a:r>
            <a:r>
              <a:rPr lang="tr-TR" dirty="0"/>
              <a:t> can </a:t>
            </a:r>
            <a:r>
              <a:rPr lang="tr-TR" dirty="0" err="1"/>
              <a:t>edit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presentation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1st of May, 2019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clicking</a:t>
            </a:r>
            <a:r>
              <a:rPr lang="tr-TR" dirty="0"/>
              <a:t> «</a:t>
            </a:r>
            <a:r>
              <a:rPr lang="tr-TR" dirty="0" err="1"/>
              <a:t>Edit</a:t>
            </a:r>
            <a:r>
              <a:rPr lang="tr-TR" dirty="0"/>
              <a:t>» </a:t>
            </a:r>
            <a:r>
              <a:rPr lang="tr-TR" dirty="0" err="1"/>
              <a:t>button</a:t>
            </a:r>
            <a:r>
              <a:rPr lang="tr-TR" dirty="0"/>
              <a:t> </a:t>
            </a:r>
            <a:r>
              <a:rPr lang="tr-TR" dirty="0" err="1"/>
              <a:t>found</a:t>
            </a:r>
            <a:r>
              <a:rPr lang="tr-TR" dirty="0"/>
              <a:t> on «My </a:t>
            </a:r>
            <a:r>
              <a:rPr lang="tr-TR" dirty="0" err="1"/>
              <a:t>Abstracts</a:t>
            </a:r>
            <a:r>
              <a:rPr lang="tr-TR" dirty="0"/>
              <a:t>» </a:t>
            </a:r>
            <a:r>
              <a:rPr lang="tr-TR" dirty="0" err="1"/>
              <a:t>page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5E69F2F7-E678-479F-BFA4-B54979F5C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8781" y="3124400"/>
            <a:ext cx="6248400" cy="24765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A7603B4D-B089-4552-8820-013C42060A8F}"/>
              </a:ext>
            </a:extLst>
          </p:cNvPr>
          <p:cNvSpPr/>
          <p:nvPr/>
        </p:nvSpPr>
        <p:spPr>
          <a:xfrm>
            <a:off x="5284268" y="4937760"/>
            <a:ext cx="424353" cy="2983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17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CF67B84D-1F20-416F-9403-B2D022B71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2696319" y="2696319"/>
            <a:ext cx="6858000" cy="1465361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FA8D7294-0692-4535-B54D-CE06ECFBC8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153" y="3815322"/>
            <a:ext cx="4762500" cy="2638425"/>
          </a:xfrm>
          <a:prstGeom prst="rect">
            <a:avLst/>
          </a:prstGeom>
        </p:spPr>
      </p:pic>
      <p:pic>
        <p:nvPicPr>
          <p:cNvPr id="13" name="Picture 2" descr="http://www.intensivecare.org.tr/icistanbul2019/images/slider/Slider-1.jpg">
            <a:extLst>
              <a:ext uri="{FF2B5EF4-FFF2-40B4-BE49-F238E27FC236}">
                <a16:creationId xmlns:a16="http://schemas.microsoft.com/office/drawing/2014/main" id="{D80CB93A-FFC7-4614-91F1-125C7F11C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715" y="221381"/>
            <a:ext cx="8617379" cy="3593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49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225</Words>
  <Application>Microsoft Office PowerPoint</Application>
  <PresentationFormat>Geniş ekran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Log in</vt:lpstr>
      <vt:lpstr>Open Your Abstracts</vt:lpstr>
      <vt:lpstr>Upload Your Presentation</vt:lpstr>
      <vt:lpstr>Upload Your File</vt:lpstr>
      <vt:lpstr>Choose your file </vt:lpstr>
      <vt:lpstr>Uploading… </vt:lpstr>
      <vt:lpstr>Edit your file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Kerem Ardıçlı</dc:creator>
  <cp:lastModifiedBy>Kerem Ardıçlı</cp:lastModifiedBy>
  <cp:revision>6</cp:revision>
  <dcterms:created xsi:type="dcterms:W3CDTF">2019-04-03T12:12:28Z</dcterms:created>
  <dcterms:modified xsi:type="dcterms:W3CDTF">2019-04-03T12:48:30Z</dcterms:modified>
</cp:coreProperties>
</file>